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9" r:id="rId4"/>
  </p:sldMasterIdLst>
  <p:notesMasterIdLst>
    <p:notesMasterId r:id="rId17"/>
  </p:notesMasterIdLst>
  <p:sldIdLst>
    <p:sldId id="258" r:id="rId5"/>
    <p:sldId id="268" r:id="rId6"/>
    <p:sldId id="269" r:id="rId7"/>
    <p:sldId id="270" r:id="rId8"/>
    <p:sldId id="271" r:id="rId9"/>
    <p:sldId id="272" r:id="rId10"/>
    <p:sldId id="273" r:id="rId11"/>
    <p:sldId id="266" r:id="rId12"/>
    <p:sldId id="274" r:id="rId13"/>
    <p:sldId id="275" r:id="rId14"/>
    <p:sldId id="276" r:id="rId15"/>
    <p:sldId id="25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3" autoAdjust="0"/>
    <p:restoredTop sz="95090" autoAdjust="0"/>
  </p:normalViewPr>
  <p:slideViewPr>
    <p:cSldViewPr snapToGrid="0" showGuides="1">
      <p:cViewPr>
        <p:scale>
          <a:sx n="79" d="100"/>
          <a:sy n="79" d="100"/>
        </p:scale>
        <p:origin x="1816" y="1256"/>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Statistics here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EC9-4D45-A079-9DF887D3CF8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EC9-4D45-A079-9DF887D3CF8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EC9-4D45-A079-9DF887D3CF8F}"/>
            </c:ext>
          </c:extLst>
        </c:ser>
        <c:dLbls>
          <c:showLegendKey val="0"/>
          <c:showVal val="0"/>
          <c:showCatName val="0"/>
          <c:showSerName val="0"/>
          <c:showPercent val="0"/>
          <c:showBubbleSize val="0"/>
        </c:dLbls>
        <c:gapWidth val="219"/>
        <c:overlap val="-27"/>
        <c:axId val="746777800"/>
        <c:axId val="746777408"/>
      </c:barChart>
      <c:catAx>
        <c:axId val="746777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6777408"/>
        <c:crosses val="autoZero"/>
        <c:auto val="1"/>
        <c:lblAlgn val="ctr"/>
        <c:lblOffset val="100"/>
        <c:noMultiLvlLbl val="0"/>
      </c:catAx>
      <c:valAx>
        <c:axId val="746777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6777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BE8-154A-9681-C6C3C60B7B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E8-154A-9681-C6C3C60B7B55}"/>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ABE8-154A-9681-C6C3C60B7B5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BE8-154A-9681-C6C3C60B7B5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273-484D-BAD2-07E65331090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IN" smtClean="0"/>
              <a:t>27/02/19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IN" smtClean="0"/>
              <a:t>‹#›</a:t>
            </a:fld>
            <a:endParaRPr lang="en-IN"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1</a:t>
            </a:fld>
            <a:endParaRPr lang="en-IN" dirty="0"/>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2</a:t>
            </a:fld>
            <a:endParaRPr lang="en-IN" dirty="0"/>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3</a:t>
            </a:fld>
            <a:endParaRPr lang="en-IN" dirty="0"/>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4</a:t>
            </a:fld>
            <a:endParaRPr lang="en-IN" dirty="0"/>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5</a:t>
            </a:fld>
            <a:endParaRPr lang="en-IN" dirty="0"/>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6</a:t>
            </a:fld>
            <a:endParaRPr lang="en-IN" dirty="0"/>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336304E-FDE3-4B4F-A3B7-EBE87F3FA5E2}" type="slidenum">
              <a:rPr lang="en-IN" smtClean="0"/>
              <a:t>9</a:t>
            </a:fld>
            <a:endParaRPr lang="en-IN" dirty="0"/>
          </a:p>
        </p:txBody>
      </p:sp>
    </p:spTree>
    <p:extLst>
      <p:ext uri="{BB962C8B-B14F-4D97-AF65-F5344CB8AC3E}">
        <p14:creationId xmlns:p14="http://schemas.microsoft.com/office/powerpoint/2010/main" val="179059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IN" smtClean="0"/>
              <a:t>10</a:t>
            </a:fld>
            <a:endParaRPr lang="en-IN" dirty="0"/>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pPr/>
              <a:t>2/27/19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
        <p:nvSpPr>
          <p:cNvPr id="67" name="Rectangle 66">
            <a:extLst>
              <a:ext uri="{FF2B5EF4-FFF2-40B4-BE49-F238E27FC236}">
                <a16:creationId xmlns:a16="http://schemas.microsoft.com/office/drawing/2014/main" id="{0E14ED61-33B0-E844-A13E-7AB4D4FB3CFC}"/>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8" name="Oval 67">
            <a:extLst>
              <a:ext uri="{FF2B5EF4-FFF2-40B4-BE49-F238E27FC236}">
                <a16:creationId xmlns:a16="http://schemas.microsoft.com/office/drawing/2014/main" id="{7FD4FB10-1D26-9A4A-9620-357982019A88}"/>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7FA2954E-58BE-AE48-A360-939F2E2C834E}"/>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70" name="Freeform 5">
              <a:extLst>
                <a:ext uri="{FF2B5EF4-FFF2-40B4-BE49-F238E27FC236}">
                  <a16:creationId xmlns:a16="http://schemas.microsoft.com/office/drawing/2014/main" id="{D1E522D2-01BB-CA4E-85BE-41D255B27065}"/>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71" name="Freeform 6">
              <a:extLst>
                <a:ext uri="{FF2B5EF4-FFF2-40B4-BE49-F238E27FC236}">
                  <a16:creationId xmlns:a16="http://schemas.microsoft.com/office/drawing/2014/main" id="{1C0DD30E-17B5-2A45-9835-3C83D3B9D5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72" name="Picture 71">
            <a:extLst>
              <a:ext uri="{FF2B5EF4-FFF2-40B4-BE49-F238E27FC236}">
                <a16:creationId xmlns:a16="http://schemas.microsoft.com/office/drawing/2014/main" id="{2DCF1646-35F8-5A46-B25B-E3F75AC3EAED}"/>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73" name="Straight Connector 72">
            <a:extLst>
              <a:ext uri="{FF2B5EF4-FFF2-40B4-BE49-F238E27FC236}">
                <a16:creationId xmlns:a16="http://schemas.microsoft.com/office/drawing/2014/main" id="{DB49BE6C-9E48-744F-9AE6-5AD3319D2D4E}"/>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70740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IN" smtClean="0"/>
              <a:t>27/02/19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207400042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IN" smtClean="0"/>
              <a:t>27/02/19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3606280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IN" smtClean="0"/>
              <a:t>27/02/19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5359919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51F27F-98F9-A147-8986-34441C7B752D}" type="datetime1">
              <a:rPr lang="en-IN" smtClean="0"/>
              <a:t>27/02/19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31829967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51F27F-98F9-A147-8986-34441C7B752D}" type="datetime1">
              <a:rPr lang="en-IN" smtClean="0"/>
              <a:t>27/02/19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430851156"/>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51F27F-98F9-A147-8986-34441C7B752D}" type="datetime1">
              <a:rPr lang="en-IN" smtClean="0"/>
              <a:t>27/02/19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277686265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IN" smtClean="0"/>
              <a:t>27/02/19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361033774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51F27F-98F9-A147-8986-34441C7B752D}" type="datetime1">
              <a:rPr lang="en-IN" smtClean="0"/>
              <a:t>27/02/19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9754851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dirty="0"/>
              <a:t>Title comes here</a:t>
            </a:r>
            <a:endParaRPr lang="en-IN"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55222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IN" smtClean="0"/>
              <a:pPr/>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a:t>Click icon to add picture</a:t>
            </a:r>
            <a:endParaRPr lang="en-IN" dirty="0"/>
          </a:p>
        </p:txBody>
      </p:sp>
    </p:spTree>
    <p:extLst>
      <p:ext uri="{BB962C8B-B14F-4D97-AF65-F5344CB8AC3E}">
        <p14:creationId xmlns:p14="http://schemas.microsoft.com/office/powerpoint/2010/main" val="153032301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IN" smtClean="0"/>
              <a:pPr/>
              <a:t>‹#›</a:t>
            </a:fld>
            <a:endParaRPr lang="en-IN" dirty="0"/>
          </a:p>
        </p:txBody>
      </p:sp>
      <p:grpSp>
        <p:nvGrpSpPr>
          <p:cNvPr id="7" name="Group 6">
            <a:extLst>
              <a:ext uri="{FF2B5EF4-FFF2-40B4-BE49-F238E27FC236}">
                <a16:creationId xmlns:a16="http://schemas.microsoft.com/office/drawing/2014/main" id="{F9B572E4-004F-CC47-90E0-99F4B7299A32}"/>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8" name="Freeform 5">
              <a:extLst>
                <a:ext uri="{FF2B5EF4-FFF2-40B4-BE49-F238E27FC236}">
                  <a16:creationId xmlns:a16="http://schemas.microsoft.com/office/drawing/2014/main" id="{7D4633EB-CD65-F847-96A9-DF804D85C2E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 name="Freeform 6">
              <a:extLst>
                <a:ext uri="{FF2B5EF4-FFF2-40B4-BE49-F238E27FC236}">
                  <a16:creationId xmlns:a16="http://schemas.microsoft.com/office/drawing/2014/main" id="{47498B65-CAE8-6742-984E-5D0C93A1DDB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7">
              <a:extLst>
                <a:ext uri="{FF2B5EF4-FFF2-40B4-BE49-F238E27FC236}">
                  <a16:creationId xmlns:a16="http://schemas.microsoft.com/office/drawing/2014/main" id="{7C676509-C926-6E43-B246-0FDC61695932}"/>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1" name="Rectangle 10">
            <a:extLst>
              <a:ext uri="{FF2B5EF4-FFF2-40B4-BE49-F238E27FC236}">
                <a16:creationId xmlns:a16="http://schemas.microsoft.com/office/drawing/2014/main" id="{78C799C2-F0BA-C24A-BE91-F3A7D7A018CE}"/>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2" name="Picture 11">
            <a:extLst>
              <a:ext uri="{FF2B5EF4-FFF2-40B4-BE49-F238E27FC236}">
                <a16:creationId xmlns:a16="http://schemas.microsoft.com/office/drawing/2014/main" id="{6FF29774-282A-9846-A1C8-447C7D8F3B3E}"/>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Oval 12">
            <a:extLst>
              <a:ext uri="{FF2B5EF4-FFF2-40B4-BE49-F238E27FC236}">
                <a16:creationId xmlns:a16="http://schemas.microsoft.com/office/drawing/2014/main" id="{15F2A4E7-3F8D-E04E-948B-A8463031488F}"/>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45417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IN"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a:t>Click to edit Master title style</a:t>
            </a:r>
            <a:endParaRPr lang="en-IN" dirty="0"/>
          </a:p>
        </p:txBody>
      </p:sp>
    </p:spTree>
    <p:extLst>
      <p:ext uri="{BB962C8B-B14F-4D97-AF65-F5344CB8AC3E}">
        <p14:creationId xmlns:p14="http://schemas.microsoft.com/office/powerpoint/2010/main" val="2501867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a:t>Click icon to add picture</a:t>
            </a:r>
            <a:endParaRPr lang="en-IN" dirty="0"/>
          </a:p>
        </p:txBody>
      </p:sp>
    </p:spTree>
    <p:extLst>
      <p:ext uri="{BB962C8B-B14F-4D97-AF65-F5344CB8AC3E}">
        <p14:creationId xmlns:p14="http://schemas.microsoft.com/office/powerpoint/2010/main" val="3757816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IN"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a:t>Click icon to add picture</a:t>
            </a:r>
            <a:endParaRPr lang="en-IN"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IN" dirty="0"/>
              <a:t>icon</a:t>
            </a:r>
          </a:p>
        </p:txBody>
      </p:sp>
    </p:spTree>
    <p:extLst>
      <p:ext uri="{BB962C8B-B14F-4D97-AF65-F5344CB8AC3E}">
        <p14:creationId xmlns:p14="http://schemas.microsoft.com/office/powerpoint/2010/main" val="4040326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parison with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IN"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IN" dirty="0"/>
              <a:t>icon</a:t>
            </a:r>
          </a:p>
        </p:txBody>
      </p:sp>
    </p:spTree>
    <p:extLst>
      <p:ext uri="{BB962C8B-B14F-4D97-AF65-F5344CB8AC3E}">
        <p14:creationId xmlns:p14="http://schemas.microsoft.com/office/powerpoint/2010/main" val="924651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a:t>Click icon to add picture</a:t>
            </a:r>
            <a:endParaRPr lang="en-IN"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a:t>Click icon to add picture</a:t>
            </a:r>
            <a:endParaRPr lang="en-IN"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a:t>Click icon to add picture</a:t>
            </a:r>
            <a:endParaRPr lang="en-IN"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a:t>Click icon to add picture</a:t>
            </a:r>
            <a:endParaRPr lang="en-IN"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dirty="0"/>
              <a:t>Executive 01</a:t>
            </a:r>
          </a:p>
        </p:txBody>
      </p:sp>
    </p:spTree>
    <p:extLst>
      <p:ext uri="{BB962C8B-B14F-4D97-AF65-F5344CB8AC3E}">
        <p14:creationId xmlns:p14="http://schemas.microsoft.com/office/powerpoint/2010/main" val="3088060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email</a:t>
            </a: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dirty="0"/>
              <a:t>Website </a:t>
            </a:r>
            <a:r>
              <a:rPr lang="en-US" dirty="0" err="1"/>
              <a:t>url</a:t>
            </a:r>
            <a:r>
              <a:rPr lang="en-US"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a:r>
              <a:rPr lang="en-US"/>
              <a:t>Click to edit Master title style</a:t>
            </a:r>
            <a:endParaRPr lang="en-US" dirty="0"/>
          </a:p>
        </p:txBody>
      </p:sp>
    </p:spTree>
    <p:extLst>
      <p:ext uri="{BB962C8B-B14F-4D97-AF65-F5344CB8AC3E}">
        <p14:creationId xmlns:p14="http://schemas.microsoft.com/office/powerpoint/2010/main" val="1351768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email</a:t>
            </a:r>
            <a:endParaRPr lang="en-IN" dirty="0"/>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dirty="0"/>
              <a:t>Website </a:t>
            </a:r>
            <a:r>
              <a:rPr lang="en-US" dirty="0" err="1"/>
              <a:t>url</a:t>
            </a:r>
            <a:r>
              <a:rPr lang="en-US" dirty="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a:t>Click to edit Master title style</a:t>
            </a:r>
            <a:endParaRPr lang="en-US" dirty="0"/>
          </a:p>
        </p:txBody>
      </p:sp>
    </p:spTree>
    <p:extLst>
      <p:ext uri="{BB962C8B-B14F-4D97-AF65-F5344CB8AC3E}">
        <p14:creationId xmlns:p14="http://schemas.microsoft.com/office/powerpoint/2010/main" val="2782780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dirty="0"/>
              <a:t>Title comes here</a:t>
            </a:r>
            <a:endParaRPr lang="en-IN"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64907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dirty="0"/>
              <a:t>Title comes here</a:t>
            </a:r>
            <a:endParaRPr lang="en-IN"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a:t>Click icon to add picture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a:t>Click to edit Master title style</a:t>
            </a:r>
            <a:endParaRPr lang="en-IN"/>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C71654-96A5-4280-94F3-931C61A9F92C}" type="slidenum">
              <a:rPr lang="en-IN" smtClean="0"/>
              <a:pPr/>
              <a:t>‹#›</a:t>
            </a:fld>
            <a:endParaRPr lang="en-IN" dirty="0"/>
          </a:p>
        </p:txBody>
      </p:sp>
      <p:sp>
        <p:nvSpPr>
          <p:cNvPr id="7" name="Rectangle 6">
            <a:extLst>
              <a:ext uri="{FF2B5EF4-FFF2-40B4-BE49-F238E27FC236}">
                <a16:creationId xmlns:a16="http://schemas.microsoft.com/office/drawing/2014/main" id="{5E0CD457-297E-A844-A365-E28FD3A7CC22}"/>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95878486-7AF2-604B-8578-057619D36553}"/>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9" name="Oval 8">
            <a:extLst>
              <a:ext uri="{FF2B5EF4-FFF2-40B4-BE49-F238E27FC236}">
                <a16:creationId xmlns:a16="http://schemas.microsoft.com/office/drawing/2014/main" id="{44331A08-0948-2242-BE1D-0F84EDD782D3}"/>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0" name="Group 9">
            <a:extLst>
              <a:ext uri="{FF2B5EF4-FFF2-40B4-BE49-F238E27FC236}">
                <a16:creationId xmlns:a16="http://schemas.microsoft.com/office/drawing/2014/main" id="{E4CDE878-D531-0847-AFA3-54CB5FF3FD49}"/>
              </a:ext>
            </a:extLst>
          </p:cNvPr>
          <p:cNvGrpSpPr/>
          <p:nvPr userDrawn="1"/>
        </p:nvGrpSpPr>
        <p:grpSpPr>
          <a:xfrm rot="16200000">
            <a:off x="1637386" y="1473117"/>
            <a:ext cx="8917229" cy="10769768"/>
            <a:chOff x="-1728305" y="-2049517"/>
            <a:chExt cx="8917229" cy="10769768"/>
          </a:xfrm>
        </p:grpSpPr>
        <p:sp>
          <p:nvSpPr>
            <p:cNvPr id="11" name="Oval 10">
              <a:extLst>
                <a:ext uri="{FF2B5EF4-FFF2-40B4-BE49-F238E27FC236}">
                  <a16:creationId xmlns:a16="http://schemas.microsoft.com/office/drawing/2014/main" id="{1A5B0976-3043-F94F-8B59-A281A2E6A97F}"/>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8A151F6-ACA6-D74B-A79B-E694616825DA}"/>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3" name="Freeform 5">
                <a:extLst>
                  <a:ext uri="{FF2B5EF4-FFF2-40B4-BE49-F238E27FC236}">
                    <a16:creationId xmlns:a16="http://schemas.microsoft.com/office/drawing/2014/main" id="{AFA27B1B-0C33-1D46-AE25-C21A05A5A55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6">
                <a:extLst>
                  <a:ext uri="{FF2B5EF4-FFF2-40B4-BE49-F238E27FC236}">
                    <a16:creationId xmlns:a16="http://schemas.microsoft.com/office/drawing/2014/main" id="{A55EEE86-5671-1545-A574-E9C387F100F8}"/>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Tree>
    <p:extLst>
      <p:ext uri="{BB962C8B-B14F-4D97-AF65-F5344CB8AC3E}">
        <p14:creationId xmlns:p14="http://schemas.microsoft.com/office/powerpoint/2010/main" val="354804038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879954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dirty="0"/>
              <a:t>Title comes here</a:t>
            </a:r>
            <a:endParaRPr lang="en-IN"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a:t>Click to edit Master title style</a:t>
            </a:r>
            <a:endParaRPr lang="en-IN"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IN" smtClean="0"/>
              <a:pPr/>
              <a:t>‹#›</a:t>
            </a:fld>
            <a:endParaRPr lang="en-IN"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7165219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a:t>Click to edit Master title style</a:t>
            </a:r>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8577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16185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63196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689704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IN" smtClean="0"/>
              <a:pPr/>
              <a:t>‹#›</a:t>
            </a:fld>
            <a:endParaRPr lang="en-IN"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64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C71654-96A5-4280-94F3-931C61A9F92C}" type="slidenum">
              <a:rPr lang="en-IN" smtClean="0"/>
              <a:pPr/>
              <a:t>‹#›</a:t>
            </a:fld>
            <a:endParaRPr lang="en-IN" dirty="0"/>
          </a:p>
        </p:txBody>
      </p:sp>
      <p:grpSp>
        <p:nvGrpSpPr>
          <p:cNvPr id="8" name="Group 7">
            <a:extLst>
              <a:ext uri="{FF2B5EF4-FFF2-40B4-BE49-F238E27FC236}">
                <a16:creationId xmlns:a16="http://schemas.microsoft.com/office/drawing/2014/main" id="{D1806FC9-0278-5E42-BFF5-686A1C85CA0F}"/>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1DF976E1-2EBD-374D-B0E2-5902826734F9}"/>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6">
              <a:extLst>
                <a:ext uri="{FF2B5EF4-FFF2-40B4-BE49-F238E27FC236}">
                  <a16:creationId xmlns:a16="http://schemas.microsoft.com/office/drawing/2014/main" id="{908340A5-4CF7-8846-BD19-1A4298C258D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 name="Freeform 7">
              <a:extLst>
                <a:ext uri="{FF2B5EF4-FFF2-40B4-BE49-F238E27FC236}">
                  <a16:creationId xmlns:a16="http://schemas.microsoft.com/office/drawing/2014/main" id="{39DB52B8-C9C0-2E47-AC4F-33FE7905DD49}"/>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2" name="Rectangle 11">
            <a:extLst>
              <a:ext uri="{FF2B5EF4-FFF2-40B4-BE49-F238E27FC236}">
                <a16:creationId xmlns:a16="http://schemas.microsoft.com/office/drawing/2014/main" id="{C7D6ED18-FD0C-2441-BDBD-C64B69A5191E}"/>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a:extLst>
              <a:ext uri="{FF2B5EF4-FFF2-40B4-BE49-F238E27FC236}">
                <a16:creationId xmlns:a16="http://schemas.microsoft.com/office/drawing/2014/main" id="{A409ADD1-3C4A-B548-B8E7-FFA69E6CA35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4" name="Oval 13">
            <a:extLst>
              <a:ext uri="{FF2B5EF4-FFF2-40B4-BE49-F238E27FC236}">
                <a16:creationId xmlns:a16="http://schemas.microsoft.com/office/drawing/2014/main" id="{E71D4865-254C-844A-AB02-BA83E6E9847C}"/>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9185718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51F27F-98F9-A147-8986-34441C7B752D}" type="datetime1">
              <a:rPr lang="en-IN" smtClean="0"/>
              <a:t>27/02/19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EC71654-96A5-4280-94F3-931C61A9F92C}" type="slidenum">
              <a:rPr lang="en-IN" smtClean="0"/>
              <a:t>‹#›</a:t>
            </a:fld>
            <a:endParaRPr lang="en-IN" dirty="0"/>
          </a:p>
        </p:txBody>
      </p:sp>
    </p:spTree>
    <p:extLst>
      <p:ext uri="{BB962C8B-B14F-4D97-AF65-F5344CB8AC3E}">
        <p14:creationId xmlns:p14="http://schemas.microsoft.com/office/powerpoint/2010/main" val="19176672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C71654-96A5-4280-94F3-931C61A9F92C}" type="slidenum">
              <a:rPr lang="en-IN" smtClean="0"/>
              <a:pPr/>
              <a:t>‹#›</a:t>
            </a:fld>
            <a:endParaRPr lang="en-IN" dirty="0"/>
          </a:p>
        </p:txBody>
      </p:sp>
      <p:sp>
        <p:nvSpPr>
          <p:cNvPr id="6" name="Rectangle 5">
            <a:extLst>
              <a:ext uri="{FF2B5EF4-FFF2-40B4-BE49-F238E27FC236}">
                <a16:creationId xmlns:a16="http://schemas.microsoft.com/office/drawing/2014/main" id="{2A25E477-E119-3740-9EE4-99CE8B3F171F}"/>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7" name="Picture 6">
            <a:extLst>
              <a:ext uri="{FF2B5EF4-FFF2-40B4-BE49-F238E27FC236}">
                <a16:creationId xmlns:a16="http://schemas.microsoft.com/office/drawing/2014/main" id="{4BD74D48-A16F-7D41-B1DC-7908113BBD45}"/>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8" name="Oval 7">
            <a:extLst>
              <a:ext uri="{FF2B5EF4-FFF2-40B4-BE49-F238E27FC236}">
                <a16:creationId xmlns:a16="http://schemas.microsoft.com/office/drawing/2014/main" id="{89B3C81E-B462-3444-8579-B534B24DC04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9AFD9422-5F05-ED4B-B33E-903030484972}"/>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0" name="Freeform 5">
              <a:extLst>
                <a:ext uri="{FF2B5EF4-FFF2-40B4-BE49-F238E27FC236}">
                  <a16:creationId xmlns:a16="http://schemas.microsoft.com/office/drawing/2014/main" id="{2B10DCE2-8F51-4B4A-9F1A-4BE9D7E9C92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 name="Freeform 6">
              <a:extLst>
                <a:ext uri="{FF2B5EF4-FFF2-40B4-BE49-F238E27FC236}">
                  <a16:creationId xmlns:a16="http://schemas.microsoft.com/office/drawing/2014/main" id="{D4179E84-CEB0-2A4F-BE58-FC5A8D704B18}"/>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7">
              <a:extLst>
                <a:ext uri="{FF2B5EF4-FFF2-40B4-BE49-F238E27FC236}">
                  <a16:creationId xmlns:a16="http://schemas.microsoft.com/office/drawing/2014/main" id="{AA57DC8E-372D-8248-A013-50042E27509F}"/>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2864610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C71654-96A5-4280-94F3-931C61A9F92C}" type="slidenum">
              <a:rPr lang="en-IN" smtClean="0"/>
              <a:pPr/>
              <a:t>‹#›</a:t>
            </a:fld>
            <a:endParaRPr lang="en-IN" dirty="0"/>
          </a:p>
        </p:txBody>
      </p:sp>
      <p:sp>
        <p:nvSpPr>
          <p:cNvPr id="5" name="Rectangle 4">
            <a:extLst>
              <a:ext uri="{FF2B5EF4-FFF2-40B4-BE49-F238E27FC236}">
                <a16:creationId xmlns:a16="http://schemas.microsoft.com/office/drawing/2014/main" id="{7230B7F5-3196-904D-A176-DEE4F0A0B318}"/>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 name="Picture 5">
            <a:extLst>
              <a:ext uri="{FF2B5EF4-FFF2-40B4-BE49-F238E27FC236}">
                <a16:creationId xmlns:a16="http://schemas.microsoft.com/office/drawing/2014/main" id="{0C77055F-D926-5B48-AA75-2F1B629876A0}"/>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7" name="Oval 6">
            <a:extLst>
              <a:ext uri="{FF2B5EF4-FFF2-40B4-BE49-F238E27FC236}">
                <a16:creationId xmlns:a16="http://schemas.microsoft.com/office/drawing/2014/main" id="{26C912FA-817A-B643-AA25-F1A6A2352C0D}"/>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a:extLst>
              <a:ext uri="{FF2B5EF4-FFF2-40B4-BE49-F238E27FC236}">
                <a16:creationId xmlns:a16="http://schemas.microsoft.com/office/drawing/2014/main" id="{0CC865EE-F663-5A49-999D-F3A3F66AC9CE}"/>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D3AB4E95-DD83-9F4A-A754-8C4F75582B7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6">
              <a:extLst>
                <a:ext uri="{FF2B5EF4-FFF2-40B4-BE49-F238E27FC236}">
                  <a16:creationId xmlns:a16="http://schemas.microsoft.com/office/drawing/2014/main" id="{3774EB8B-AE6F-9E46-B286-34E545F308E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 name="Freeform 7">
              <a:extLst>
                <a:ext uri="{FF2B5EF4-FFF2-40B4-BE49-F238E27FC236}">
                  <a16:creationId xmlns:a16="http://schemas.microsoft.com/office/drawing/2014/main" id="{0CD8D71E-919F-D645-BDF7-A13F85AB7EEE}"/>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1302173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C71654-96A5-4280-94F3-931C61A9F92C}" type="slidenum">
              <a:rPr lang="en-IN" smtClean="0"/>
              <a:pPr/>
              <a:t>‹#›</a:t>
            </a:fld>
            <a:endParaRPr lang="en-IN" dirty="0"/>
          </a:p>
        </p:txBody>
      </p:sp>
      <p:grpSp>
        <p:nvGrpSpPr>
          <p:cNvPr id="8" name="Group 7">
            <a:extLst>
              <a:ext uri="{FF2B5EF4-FFF2-40B4-BE49-F238E27FC236}">
                <a16:creationId xmlns:a16="http://schemas.microsoft.com/office/drawing/2014/main" id="{67E25FDB-74AD-4147-B87F-08F557CEF58A}"/>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9" name="Freeform 5">
              <a:extLst>
                <a:ext uri="{FF2B5EF4-FFF2-40B4-BE49-F238E27FC236}">
                  <a16:creationId xmlns:a16="http://schemas.microsoft.com/office/drawing/2014/main" id="{52229620-6C11-2F4F-B6F0-5992F05E978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6">
              <a:extLst>
                <a:ext uri="{FF2B5EF4-FFF2-40B4-BE49-F238E27FC236}">
                  <a16:creationId xmlns:a16="http://schemas.microsoft.com/office/drawing/2014/main" id="{87B0B6CB-7FF7-4745-8985-62F200A0EA77}"/>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 name="Freeform 7">
              <a:extLst>
                <a:ext uri="{FF2B5EF4-FFF2-40B4-BE49-F238E27FC236}">
                  <a16:creationId xmlns:a16="http://schemas.microsoft.com/office/drawing/2014/main" id="{FE5CF517-E898-0646-8C72-4D9F722B5A4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2" name="Rectangle 11">
            <a:extLst>
              <a:ext uri="{FF2B5EF4-FFF2-40B4-BE49-F238E27FC236}">
                <a16:creationId xmlns:a16="http://schemas.microsoft.com/office/drawing/2014/main" id="{F941B760-BCB8-E64E-B310-5A41D2B0D14E}"/>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a:extLst>
              <a:ext uri="{FF2B5EF4-FFF2-40B4-BE49-F238E27FC236}">
                <a16:creationId xmlns:a16="http://schemas.microsoft.com/office/drawing/2014/main" id="{4174F462-5173-B544-8047-3B387EB3A6B6}"/>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4" name="Oval 13">
            <a:extLst>
              <a:ext uri="{FF2B5EF4-FFF2-40B4-BE49-F238E27FC236}">
                <a16:creationId xmlns:a16="http://schemas.microsoft.com/office/drawing/2014/main" id="{095E74A9-7506-D448-8F0D-139B24AF758B}"/>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23948290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grpSp>
        <p:nvGrpSpPr>
          <p:cNvPr id="8" name="Group 7">
            <a:extLst>
              <a:ext uri="{FF2B5EF4-FFF2-40B4-BE49-F238E27FC236}">
                <a16:creationId xmlns:a16="http://schemas.microsoft.com/office/drawing/2014/main" id="{DC71B814-A5D2-F14B-B857-7E9C4896EDD5}"/>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9" name="Freeform 5">
              <a:extLst>
                <a:ext uri="{FF2B5EF4-FFF2-40B4-BE49-F238E27FC236}">
                  <a16:creationId xmlns:a16="http://schemas.microsoft.com/office/drawing/2014/main" id="{3E3C5D5B-9F44-E44E-9460-E81909A03C2E}"/>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6">
              <a:extLst>
                <a:ext uri="{FF2B5EF4-FFF2-40B4-BE49-F238E27FC236}">
                  <a16:creationId xmlns:a16="http://schemas.microsoft.com/office/drawing/2014/main" id="{C270CCC2-F210-9440-8F2A-164AD304EEEE}"/>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30100310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3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951F27F-98F9-A147-8986-34441C7B752D}" type="datetime1">
              <a:rPr lang="en-IN" smtClean="0"/>
              <a:t>27/02/19</a:t>
            </a:fld>
            <a:endParaRPr lang="en-IN"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C71654-96A5-4280-94F3-931C61A9F92C}" type="slidenum">
              <a:rPr lang="en-IN" smtClean="0"/>
              <a:t>‹#›</a:t>
            </a:fld>
            <a:endParaRPr lang="en-IN" dirty="0"/>
          </a:p>
        </p:txBody>
      </p:sp>
    </p:spTree>
    <p:extLst>
      <p:ext uri="{BB962C8B-B14F-4D97-AF65-F5344CB8AC3E}">
        <p14:creationId xmlns:p14="http://schemas.microsoft.com/office/powerpoint/2010/main" val="3419316157"/>
      </p:ext>
    </p:extLst>
  </p:cSld>
  <p:clrMap bg1="dk1" tx1="lt1" bg2="dk2" tx2="lt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565" r:id="rId6"/>
    <p:sldLayoutId id="2147484566" r:id="rId7"/>
    <p:sldLayoutId id="2147484567" r:id="rId8"/>
    <p:sldLayoutId id="2147484568" r:id="rId9"/>
    <p:sldLayoutId id="2147484569" r:id="rId10"/>
    <p:sldLayoutId id="2147484570" r:id="rId11"/>
    <p:sldLayoutId id="2147484571" r:id="rId12"/>
    <p:sldLayoutId id="2147484572" r:id="rId13"/>
    <p:sldLayoutId id="2147484573" r:id="rId14"/>
    <p:sldLayoutId id="2147484574" r:id="rId15"/>
    <p:sldLayoutId id="2147484575" r:id="rId16"/>
    <p:sldLayoutId id="2147484576" r:id="rId17"/>
    <p:sldLayoutId id="2147484577" r:id="rId18"/>
    <p:sldLayoutId id="2147484578" r:id="rId19"/>
    <p:sldLayoutId id="2147484579" r:id="rId20"/>
    <p:sldLayoutId id="2147484580" r:id="rId21"/>
    <p:sldLayoutId id="2147484581" r:id="rId22"/>
    <p:sldLayoutId id="2147484582" r:id="rId23"/>
    <p:sldLayoutId id="2147484583" r:id="rId24"/>
    <p:sldLayoutId id="2147484584" r:id="rId25"/>
    <p:sldLayoutId id="2147484585" r:id="rId26"/>
    <p:sldLayoutId id="2147484531" r:id="rId27"/>
    <p:sldLayoutId id="2147483649" r:id="rId28"/>
    <p:sldLayoutId id="2147483654" r:id="rId29"/>
    <p:sldLayoutId id="2147483675" r:id="rId30"/>
    <p:sldLayoutId id="2147483667" r:id="rId31"/>
    <p:sldLayoutId id="2147483668" r:id="rId32"/>
    <p:sldLayoutId id="2147483669" r:id="rId33"/>
    <p:sldLayoutId id="2147483671" r:id="rId34"/>
    <p:sldLayoutId id="2147483672" r:id="rId35"/>
    <p:sldLayoutId id="2147483674" r:id="rId36"/>
    <p:sldLayoutId id="2147483673" r:id="rId37"/>
  </p:sldLayoutIdLst>
  <p:hf hdr="0" ftr="0" dt="0"/>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14.jpe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hyperlink" Target="http://www.contoso.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sharpenSoften amount="-1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21" name="Picture 20" descr="A screenshot of a cell phone&#10;&#10;Description automatically generated">
            <a:extLst>
              <a:ext uri="{FF2B5EF4-FFF2-40B4-BE49-F238E27FC236}">
                <a16:creationId xmlns:a16="http://schemas.microsoft.com/office/drawing/2014/main" id="{E7FE7EAF-73E9-7D42-B8AA-A744F4FD8A86}"/>
              </a:ext>
            </a:extLst>
          </p:cNvPr>
          <p:cNvPicPr>
            <a:picLocks noChangeAspect="1"/>
          </p:cNvPicPr>
          <p:nvPr/>
        </p:nvPicPr>
        <p:blipFill rotWithShape="1">
          <a:blip r:embed="rId5">
            <a:alphaModFix/>
            <a:extLst/>
          </a:blip>
          <a:srcRect l="6100" r="8601" b="1"/>
          <a:stretch/>
        </p:blipFill>
        <p:spPr>
          <a:xfrm>
            <a:off x="6897320" y="709725"/>
            <a:ext cx="5294678" cy="6145051"/>
          </a:xfrm>
          <a:custGeom>
            <a:avLst/>
            <a:gdLst>
              <a:gd name="connsiteX0" fmla="*/ 3479124 w 5294678"/>
              <a:gd name="connsiteY0" fmla="*/ 0 h 6145051"/>
              <a:gd name="connsiteX1" fmla="*/ 5137482 w 5294678"/>
              <a:gd name="connsiteY1" fmla="*/ 419912 h 6145051"/>
              <a:gd name="connsiteX2" fmla="*/ 5294678 w 5294678"/>
              <a:gd name="connsiteY2" fmla="*/ 515411 h 6145051"/>
              <a:gd name="connsiteX3" fmla="*/ 5294678 w 5294678"/>
              <a:gd name="connsiteY3" fmla="*/ 6145051 h 6145051"/>
              <a:gd name="connsiteX4" fmla="*/ 1245466 w 5294678"/>
              <a:gd name="connsiteY4" fmla="*/ 6145051 h 6145051"/>
              <a:gd name="connsiteX5" fmla="*/ 1019012 w 5294678"/>
              <a:gd name="connsiteY5" fmla="*/ 5939236 h 6145051"/>
              <a:gd name="connsiteX6" fmla="*/ 0 w 5294678"/>
              <a:gd name="connsiteY6" fmla="*/ 3479124 h 6145051"/>
              <a:gd name="connsiteX7" fmla="*/ 3479124 w 5294678"/>
              <a:gd name="connsiteY7" fmla="*/ 0 h 614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4678" h="6145051">
                <a:moveTo>
                  <a:pt x="3479124" y="0"/>
                </a:moveTo>
                <a:cubicBezTo>
                  <a:pt x="4079583" y="0"/>
                  <a:pt x="4644513" y="152115"/>
                  <a:pt x="5137482" y="419912"/>
                </a:cubicBezTo>
                <a:lnTo>
                  <a:pt x="5294678" y="515411"/>
                </a:lnTo>
                <a:lnTo>
                  <a:pt x="5294678" y="6145051"/>
                </a:lnTo>
                <a:lnTo>
                  <a:pt x="1245466" y="6145051"/>
                </a:lnTo>
                <a:lnTo>
                  <a:pt x="1019012" y="5939236"/>
                </a:lnTo>
                <a:cubicBezTo>
                  <a:pt x="389414" y="5309639"/>
                  <a:pt x="0" y="4439858"/>
                  <a:pt x="0" y="3479124"/>
                </a:cubicBezTo>
                <a:cubicBezTo>
                  <a:pt x="0" y="1557657"/>
                  <a:pt x="1557657" y="0"/>
                  <a:pt x="3479124" y="0"/>
                </a:cubicBezTo>
                <a:close/>
              </a:path>
            </a:pathLst>
          </a:custGeom>
          <a:effectLst>
            <a:softEdge rad="0"/>
          </a:effectLst>
        </p:spPr>
      </p:pic>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499194" y="3912511"/>
            <a:ext cx="6092700" cy="1808475"/>
          </a:xfrm>
        </p:spPr>
        <p:txBody>
          <a:bodyPr vert="horz" lIns="91440" tIns="45720" rIns="91440" bIns="45720" rtlCol="0" anchor="t">
            <a:normAutofit fontScale="90000"/>
          </a:bodyPr>
          <a:lstStyle/>
          <a:p>
            <a:r>
              <a:rPr lang="en-US" sz="4400" b="0" i="1" dirty="0">
                <a:solidFill>
                  <a:srgbClr val="000000"/>
                </a:solidFill>
                <a:latin typeface="Helvetica Oblique" pitchFamily="2" charset="0"/>
                <a:cs typeface="Blackadder ITC" panose="020F0502020204030204" pitchFamily="34" charset="0"/>
              </a:rPr>
              <a:t>Interaction between players under certain environment</a:t>
            </a:r>
            <a:endParaRPr lang="en-US" sz="4400" b="0" i="1" kern="1200" dirty="0">
              <a:solidFill>
                <a:srgbClr val="000000"/>
              </a:solidFill>
              <a:latin typeface="Helvetica Oblique" pitchFamily="2" charset="0"/>
              <a:cs typeface="Blackadder ITC" panose="020F0502020204030204" pitchFamily="34" charset="0"/>
            </a:endParaRP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1138287" y="5556839"/>
            <a:ext cx="5946202" cy="838831"/>
          </a:xfrm>
        </p:spPr>
        <p:txBody>
          <a:bodyPr vert="horz" lIns="91440" tIns="45720" rIns="91440" bIns="45720" rtlCol="0" anchor="b">
            <a:normAutofit/>
          </a:bodyPr>
          <a:lstStyle/>
          <a:p>
            <a:r>
              <a:rPr lang="en-US" dirty="0">
                <a:solidFill>
                  <a:srgbClr val="000000"/>
                </a:solidFill>
              </a:rPr>
              <a:t>By: </a:t>
            </a:r>
            <a:r>
              <a:rPr lang="en-US" kern="1200" dirty="0" err="1">
                <a:solidFill>
                  <a:srgbClr val="000000"/>
                </a:solidFill>
                <a:latin typeface="+mn-lt"/>
                <a:ea typeface="+mn-ea"/>
                <a:cs typeface="+mn-cs"/>
              </a:rPr>
              <a:t>ChaN</a:t>
            </a:r>
            <a:r>
              <a:rPr lang="en-US" kern="1200" dirty="0">
                <a:solidFill>
                  <a:srgbClr val="000000"/>
                </a:solidFill>
                <a:latin typeface="+mn-lt"/>
                <a:ea typeface="+mn-ea"/>
                <a:cs typeface="+mn-cs"/>
              </a:rPr>
              <a:t> Kelly, jiang </a:t>
            </a:r>
            <a:r>
              <a:rPr lang="en-US" kern="1200" dirty="0" err="1">
                <a:solidFill>
                  <a:srgbClr val="000000"/>
                </a:solidFill>
                <a:latin typeface="+mn-lt"/>
                <a:ea typeface="+mn-ea"/>
                <a:cs typeface="+mn-cs"/>
              </a:rPr>
              <a:t>Fenglan</a:t>
            </a:r>
            <a:r>
              <a:rPr lang="en-US" dirty="0">
                <a:solidFill>
                  <a:srgbClr val="000000"/>
                </a:solidFill>
              </a:rPr>
              <a:t>, Nguyen bi</a:t>
            </a:r>
            <a:endParaRPr lang="en-US" kern="1200" dirty="0">
              <a:solidFill>
                <a:srgbClr val="000000"/>
              </a:solidFill>
              <a:latin typeface="+mn-lt"/>
              <a:ea typeface="+mn-ea"/>
              <a:cs typeface="+mn-cs"/>
            </a:endParaRPr>
          </a:p>
        </p:txBody>
      </p:sp>
      <p:pic>
        <p:nvPicPr>
          <p:cNvPr id="10" name="Picture Placeholder 9" descr="city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rotWithShape="1">
          <a:blip r:embed="rId6" cstate="print">
            <a:alphaModFix/>
            <a:extLst>
              <a:ext uri="{28A0092B-C50C-407E-A947-70E740481C1C}">
                <a14:useLocalDpi xmlns:a14="http://schemas.microsoft.com/office/drawing/2010/main"/>
              </a:ext>
            </a:extLst>
          </a:blip>
          <a:srcRect t="20384" b="7901"/>
          <a:stretch/>
        </p:blipFill>
        <p:spPr>
          <a:xfrm>
            <a:off x="2824798" y="1"/>
            <a:ext cx="5061985" cy="3630170"/>
          </a:xfrm>
          <a:custGeom>
            <a:avLst/>
            <a:gdLst>
              <a:gd name="connsiteX0" fmla="*/ 253815 w 5061985"/>
              <a:gd name="connsiteY0" fmla="*/ 0 h 3630170"/>
              <a:gd name="connsiteX1" fmla="*/ 4808170 w 5061985"/>
              <a:gd name="connsiteY1" fmla="*/ 0 h 3630170"/>
              <a:gd name="connsiteX2" fmla="*/ 4863087 w 5061985"/>
              <a:gd name="connsiteY2" fmla="*/ 114001 h 3630170"/>
              <a:gd name="connsiteX3" fmla="*/ 5061985 w 5061985"/>
              <a:gd name="connsiteY3" fmla="*/ 1099178 h 3630170"/>
              <a:gd name="connsiteX4" fmla="*/ 2530993 w 5061985"/>
              <a:gd name="connsiteY4" fmla="*/ 3630170 h 3630170"/>
              <a:gd name="connsiteX5" fmla="*/ 0 w 5061985"/>
              <a:gd name="connsiteY5" fmla="*/ 1099178 h 3630170"/>
              <a:gd name="connsiteX6" fmla="*/ 198898 w 5061985"/>
              <a:gd name="connsiteY6" fmla="*/ 114001 h 363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1985" h="3630170">
                <a:moveTo>
                  <a:pt x="253815" y="0"/>
                </a:moveTo>
                <a:lnTo>
                  <a:pt x="4808170" y="0"/>
                </a:lnTo>
                <a:lnTo>
                  <a:pt x="4863087" y="114001"/>
                </a:lnTo>
                <a:cubicBezTo>
                  <a:pt x="4991162" y="416805"/>
                  <a:pt x="5061985" y="749721"/>
                  <a:pt x="5061985" y="1099178"/>
                </a:cubicBezTo>
                <a:cubicBezTo>
                  <a:pt x="5061985" y="2497007"/>
                  <a:pt x="3928821" y="3630170"/>
                  <a:pt x="2530993" y="3630170"/>
                </a:cubicBezTo>
                <a:cubicBezTo>
                  <a:pt x="1133164" y="3630170"/>
                  <a:pt x="0" y="2497007"/>
                  <a:pt x="0" y="1099178"/>
                </a:cubicBezTo>
                <a:cubicBezTo>
                  <a:pt x="0" y="749721"/>
                  <a:pt x="70823" y="416805"/>
                  <a:pt x="198898" y="114001"/>
                </a:cubicBezTo>
                <a:close/>
              </a:path>
            </a:pathLst>
          </a:custGeom>
          <a:effectLst>
            <a:softEdge rad="0"/>
          </a:effectLst>
        </p:spPr>
      </p:pic>
    </p:spTree>
    <p:extLst>
      <p:ext uri="{BB962C8B-B14F-4D97-AF65-F5344CB8AC3E}">
        <p14:creationId xmlns:p14="http://schemas.microsoft.com/office/powerpoint/2010/main" val="3167172060"/>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IN" dirty="0"/>
              <a:t>Flora@contoso.com</a:t>
            </a:r>
          </a:p>
        </p:txBody>
      </p:sp>
      <p:pic>
        <p:nvPicPr>
          <p:cNvPr id="10" name="Picture Placeholder 9" descr="skyscrappers">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a:hlinkClick r:id="rId4"/>
              </a:rPr>
              <a:t>http://www.contoso.com/</a:t>
            </a:r>
            <a:r>
              <a:rPr lang="en-US" dirty="0"/>
              <a:t> </a:t>
            </a:r>
          </a:p>
        </p:txBody>
      </p:sp>
      <p:sp>
        <p:nvSpPr>
          <p:cNvPr id="7" name="Title 6">
            <a:extLst>
              <a:ext uri="{FF2B5EF4-FFF2-40B4-BE49-F238E27FC236}">
                <a16:creationId xmlns:a16="http://schemas.microsoft.com/office/drawing/2014/main" id="{532C5D74-7E71-4488-B3EF-73A86F046614}"/>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928802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a:fillRect/>
          </a:stretch>
        </p:blipFill>
        <p:spPr/>
      </p:pic>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IN" dirty="0"/>
              <a:t>Flora@contoso.com</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r>
              <a:rPr lang="en-US" dirty="0"/>
              <a:t>http://www.contoso.com/</a:t>
            </a:r>
          </a:p>
        </p:txBody>
      </p:sp>
      <p:sp>
        <p:nvSpPr>
          <p:cNvPr id="6" name="Title 5">
            <a:extLst>
              <a:ext uri="{FF2B5EF4-FFF2-40B4-BE49-F238E27FC236}">
                <a16:creationId xmlns:a16="http://schemas.microsoft.com/office/drawing/2014/main" id="{7FFD2133-BC23-492A-A99B-5D049116043F}"/>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24779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2" name="Slide Number Placeholder 1">
            <a:extLst>
              <a:ext uri="{FF2B5EF4-FFF2-40B4-BE49-F238E27FC236}">
                <a16:creationId xmlns:a16="http://schemas.microsoft.com/office/drawing/2014/main" id="{5D5F241F-3D28-4712-A087-30DC45A04C18}"/>
              </a:ext>
            </a:extLst>
          </p:cNvPr>
          <p:cNvSpPr>
            <a:spLocks noGrp="1"/>
          </p:cNvSpPr>
          <p:nvPr>
            <p:ph type="sldNum" sz="quarter" idx="12"/>
          </p:nvPr>
        </p:nvSpPr>
        <p:spPr/>
        <p:txBody>
          <a:bodyPr/>
          <a:lstStyle/>
          <a:p>
            <a:fld id="{9EC71654-96A5-4280-94F3-931C61A9F92C}" type="slidenum">
              <a:rPr lang="en-IN" smtClean="0"/>
              <a:pPr/>
              <a:t>12</a:t>
            </a:fld>
            <a:endParaRPr lang="en-IN" dirty="0"/>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br>
              <a:rPr lang="en-IN" dirty="0"/>
            </a:br>
            <a:br>
              <a:rPr lang="en-IN" dirty="0"/>
            </a:br>
            <a:br>
              <a:rPr lang="en-IN" dirty="0"/>
            </a:br>
            <a:r>
              <a:rPr lang="en-IN" dirty="0"/>
              <a:t>What does our project address?</a:t>
            </a:r>
            <a:br>
              <a:rPr lang="en-IN" dirty="0"/>
            </a:br>
            <a:r>
              <a:rPr lang="en-IN" dirty="0"/>
              <a:t>Why our topic matters?</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2038522" y="967691"/>
            <a:ext cx="7481035" cy="1302685"/>
          </a:xfrm>
        </p:spPr>
        <p:txBody>
          <a:bodyPr/>
          <a:lstStyle/>
          <a:p>
            <a:r>
              <a:rPr lang="en-IN" dirty="0"/>
              <a:t>People play video games for entertainment, escape from reality, or for social interaction. When they are enjoying themselves and suddenly someone else decides to create hostile environment which negatively impact mental health. MAYBE ARTCLES.</a:t>
            </a:r>
          </a:p>
          <a:p>
            <a:r>
              <a:rPr lang="en-IN" dirty="0"/>
              <a:t>			Players that abuse the tribunal code set by the founders of </a:t>
            </a:r>
            <a:r>
              <a:rPr lang="en-IN" dirty="0" err="1"/>
              <a:t>legeauge</a:t>
            </a:r>
            <a:r>
              <a:rPr lang="en-IN" dirty="0"/>
              <a:t> of legends </a:t>
            </a:r>
          </a:p>
          <a:p>
            <a:endParaRPr lang="en-IN" dirty="0"/>
          </a:p>
          <a:p>
            <a:r>
              <a:rPr lang="en-IN" dirty="0"/>
              <a:t>Mental Health</a:t>
            </a:r>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IN" smtClean="0"/>
              <a:pPr/>
              <a:t>2</a:t>
            </a:fld>
            <a:endParaRPr lang="en-IN" dirty="0"/>
          </a:p>
        </p:txBody>
      </p:sp>
      <p:pic>
        <p:nvPicPr>
          <p:cNvPr id="11" name="Picture Placeholder 10" descr="city scap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l="96" r="96"/>
          <a:stretch>
            <a:fillRect/>
          </a:stretch>
        </p:blipFill>
        <p:spPr/>
      </p:pic>
    </p:spTree>
    <p:extLst>
      <p:ext uri="{BB962C8B-B14F-4D97-AF65-F5344CB8AC3E}">
        <p14:creationId xmlns:p14="http://schemas.microsoft.com/office/powerpoint/2010/main" val="3187533055"/>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marL="0" indent="0">
              <a:buNone/>
            </a:pPr>
            <a:r>
              <a:rPr lang="en-IN" sz="1800" dirty="0"/>
              <a:t>Scrape data from the player behaviour forum and compared different regions/game community with league if they share the similar environment. (Word cloud, </a:t>
            </a:r>
            <a:r>
              <a:rPr lang="en-IN" sz="1800" dirty="0" err="1"/>
              <a:t>nltk</a:t>
            </a:r>
            <a:r>
              <a:rPr lang="en-IN" sz="1800" dirty="0"/>
              <a:t>). </a:t>
            </a:r>
          </a:p>
          <a:p>
            <a:pPr marL="0" indent="0">
              <a:buNone/>
            </a:pPr>
            <a:endParaRPr lang="en-IN" sz="1800" dirty="0"/>
          </a:p>
          <a:p>
            <a:pPr marL="0" indent="0">
              <a:buNone/>
            </a:pPr>
            <a:r>
              <a:rPr lang="en-IN" sz="1800" dirty="0"/>
              <a:t>?</a:t>
            </a:r>
          </a:p>
          <a:p>
            <a:pPr marL="0" indent="0">
              <a:buNone/>
            </a:pPr>
            <a:r>
              <a:rPr lang="en-IN" sz="1800" dirty="0"/>
              <a:t>Considered what type(veterans, beginners, pros, streamers) of players often react to toxic behaviour?</a:t>
            </a:r>
          </a:p>
          <a:p>
            <a:pPr marL="0" indent="0">
              <a:buNone/>
            </a:pPr>
            <a:endParaRPr lang="en-IN" sz="1800" dirty="0"/>
          </a:p>
          <a:p>
            <a:pPr marL="0" indent="0">
              <a:buNone/>
            </a:pPr>
            <a:endParaRPr lang="en-IN" sz="1800" dirty="0"/>
          </a:p>
          <a:p>
            <a:pPr marL="0" indent="0">
              <a:buNone/>
            </a:pPr>
            <a:r>
              <a:rPr lang="en-IN" sz="1800" dirty="0"/>
              <a:t> </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IN" smtClean="0"/>
              <a:pPr/>
              <a:t>3</a:t>
            </a:fld>
            <a:endParaRPr lang="en-IN" dirty="0"/>
          </a:p>
        </p:txBody>
      </p:sp>
      <p:pic>
        <p:nvPicPr>
          <p:cNvPr id="7" name="Picture Placeholder 6" descr="skyscrap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l="61" r="61"/>
          <a:stretch>
            <a:fillRect/>
          </a:stretch>
        </p:blipFill>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IN" dirty="0"/>
              <a:t>What specific tasks that we have completed?</a:t>
            </a:r>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IN" dirty="0"/>
              <a:t>What interesting results did we find?</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IN" sz="1800" dirty="0"/>
              <a:t>Lorem ipsum dolor sit amet, consectetuer adipiscing elit. Maecenas porttitor congue massa. Fusce posuere, magna sed pulvinar ultricies, purus lectus malesuada libero, sit amet commodo magna eros quis urna.</a:t>
            </a:r>
          </a:p>
          <a:p>
            <a:pPr marL="0" indent="0">
              <a:buNone/>
            </a:pPr>
            <a:r>
              <a:rPr lang="en-IN" sz="1800" dirty="0"/>
              <a:t>Nunc viverra imperdiet enim. Fusce est. Vivamus a tellus.</a:t>
            </a:r>
          </a:p>
          <a:p>
            <a:pPr marL="0" indent="0">
              <a:buNone/>
            </a:pPr>
            <a:r>
              <a:rPr lang="en-IN" sz="1800" dirty="0"/>
              <a:t>Pellentesque habitant morbi tristique senectus et netus et malesuada fames ac turpis egestas. Proin pharetra nonummy pede. Mauris et orci.</a:t>
            </a:r>
          </a:p>
          <a:p>
            <a:pPr marL="0" indent="0">
              <a:buNone/>
            </a:pPr>
            <a:endParaRPr lang="en-IN" sz="1800"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IN" smtClean="0"/>
              <a:pPr/>
              <a:t>4</a:t>
            </a:fld>
            <a:endParaRPr lang="en-IN" dirty="0"/>
          </a:p>
        </p:txBody>
      </p:sp>
      <p:pic>
        <p:nvPicPr>
          <p:cNvPr id="7" name="Picture Placeholder 6" descr="skyscrap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158" b="158"/>
          <a:stretch>
            <a:fillRect/>
          </a:stretch>
        </p:blipFill>
        <p:spPr/>
      </p:pic>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IN" dirty="0"/>
              <a:t>Questions?</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lnSpcReduction="10000"/>
          </a:bodyPr>
          <a:lstStyle/>
          <a:p>
            <a:r>
              <a:rPr lang="en-IN" sz="1400" dirty="0"/>
              <a:t>Lorem ipsum dolor sit amet, consectetuer adipiscing elit. Maecenas porttitor congue massa. Fusce posuere, magna sed pulvinar ultricies, purus lectus malesuada libero, sit amet commodo magna eros quis urna.</a:t>
            </a:r>
          </a:p>
          <a:p>
            <a:r>
              <a:rPr lang="en-IN" sz="1400" dirty="0"/>
              <a:t>Lorem ipsum dolor sit amet, consectetuer adipiscing elit. Maecenas porttitor congue massa. Fusce posuere, magna sed pulvinar ultricies, purus lectus malesuada libero, sit amet commodo magna eros quis urna.</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IN" smtClean="0"/>
              <a:pPr/>
              <a:t>5</a:t>
            </a:fld>
            <a:endParaRPr lang="en-IN" dirty="0"/>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t="125" b="125"/>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lnSpcReduction="10000"/>
          </a:bodyPr>
          <a:lstStyle/>
          <a:p>
            <a:r>
              <a:rPr lang="en-IN" sz="1400" dirty="0"/>
              <a:t>Lorem ipsum dolor sit amet, consectetuer adipiscing elit. Maecenas porttitor congue massa. Fusce posuere, magna sed pulvinar ultricies, purus lectus malesuada libero, sit amet commodo magna eros quis urna.</a:t>
            </a:r>
          </a:p>
          <a:p>
            <a:r>
              <a:rPr lang="en-IN" sz="1400" dirty="0"/>
              <a:t>Lorem ipsum dolor sit amet, consectetuer adipiscing elit. Maecenas porttitor congue massa. Fusce posuere, magna sed pulvinar ultricies, purus lectus malesuada libero, sit amet commodo magna eros quis urna.</a:t>
            </a:r>
          </a:p>
        </p:txBody>
      </p:sp>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IN" dirty="0"/>
              <a:t>Topic 01</a:t>
            </a:r>
          </a:p>
        </p:txBody>
      </p:sp>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IN" dirty="0"/>
              <a:t>Topic 02</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158" b="158"/>
          <a:stretch>
            <a:fillRect/>
          </a:stretch>
        </p:blipFill>
        <p:spPr/>
      </p:pic>
    </p:spTree>
    <p:extLst>
      <p:ext uri="{BB962C8B-B14F-4D97-AF65-F5344CB8AC3E}">
        <p14:creationId xmlns:p14="http://schemas.microsoft.com/office/powerpoint/2010/main" val="460269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IN" dirty="0"/>
              <a:t>Comparison 02</a:t>
            </a:r>
          </a:p>
        </p:txBody>
      </p:sp>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IN" sz="1600" dirty="0"/>
              <a:t>Lorem ipsum dolor sit amet, consectetuer adipiscing elit. Maecenas porttitor congue massa. Fusce posuere, magna sed pulvinar ultricies, purus lectus malesuada libero, sit amet commodo magna eros quis urna.</a:t>
            </a:r>
          </a:p>
          <a:p>
            <a:r>
              <a:rPr lang="en-IN" sz="1600" dirty="0"/>
              <a:t>Nunc viverra imperdiet enim. Fusce est. Vivamus a tellus.</a:t>
            </a:r>
          </a:p>
          <a:p>
            <a:r>
              <a:rPr lang="en-IN" sz="1600" dirty="0"/>
              <a:t>Pellentesque habitant morbi tristique senectus et netus et males</a:t>
            </a:r>
          </a:p>
          <a:p>
            <a:r>
              <a:rPr lang="en-IN" sz="1600" dirty="0"/>
              <a:t>Pellentesque habitant morbi tristique senectus et netus et malesuada fames ac</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IN" smtClean="0"/>
              <a:pPr/>
              <a:t>6</a:t>
            </a:fld>
            <a:endParaRPr lang="en-IN" dirty="0"/>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IN" dirty="0"/>
              <a:t>Topic 01 comes here</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IN" sz="1600" dirty="0"/>
              <a:t>Lorem ipsum dolor sit amet, consectetuer adipiscing elit. Maecenas porttitor congue massa. Fusce posuere, magna sed pulvinar ultricies, purus lectus malesuada libero, sit amet commodo magna eros quis urna.</a:t>
            </a:r>
          </a:p>
          <a:p>
            <a:r>
              <a:rPr lang="en-IN" sz="1600" dirty="0"/>
              <a:t>Nunc viverra imperdiet enim. Fusce est. Vivamus a tellus.</a:t>
            </a:r>
          </a:p>
          <a:p>
            <a:r>
              <a:rPr lang="en-IN" sz="1600" dirty="0"/>
              <a:t>Pellentesque habitant morbi tristique senectus et netus et males</a:t>
            </a:r>
          </a:p>
          <a:p>
            <a:r>
              <a:rPr lang="en-IN" sz="1600" dirty="0"/>
              <a:t>Pellentesque habitant morbi tristique senectus et netus et malesuada fames ac</a:t>
            </a:r>
          </a:p>
        </p:txBody>
      </p:sp>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IN" dirty="0"/>
              <a:t>Topic 02 comes here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131" r="131"/>
          <a:stretch>
            <a:fillRect/>
          </a:stretch>
        </p:blipFill>
        <p:spPr/>
      </p:pic>
    </p:spTree>
    <p:extLst>
      <p:ext uri="{BB962C8B-B14F-4D97-AF65-F5344CB8AC3E}">
        <p14:creationId xmlns:p14="http://schemas.microsoft.com/office/powerpoint/2010/main" val="26940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IN" dirty="0"/>
              <a:t>Chart</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IN" smtClean="0"/>
              <a:pPr/>
              <a:t>7</a:t>
            </a:fld>
            <a:endParaRPr lang="en-IN" dirty="0"/>
          </a:p>
        </p:txBody>
      </p:sp>
      <p:graphicFrame>
        <p:nvGraphicFramePr>
          <p:cNvPr id="6" name="Chart 5" descr="column chart">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320419683"/>
              </p:ext>
            </p:extLst>
          </p:nvPr>
        </p:nvGraphicFramePr>
        <p:xfrm>
          <a:off x="515938" y="1616856"/>
          <a:ext cx="6400677" cy="40711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descr="pie chart">
            <a:extLst>
              <a:ext uri="{FF2B5EF4-FFF2-40B4-BE49-F238E27FC236}">
                <a16:creationId xmlns:a16="http://schemas.microsoft.com/office/drawing/2014/main" id="{DCCB6637-D8E6-4BF1-9EF6-E5654DE57B60}"/>
              </a:ext>
            </a:extLst>
          </p:cNvPr>
          <p:cNvGraphicFramePr/>
          <p:nvPr>
            <p:extLst>
              <p:ext uri="{D42A27DB-BD31-4B8C-83A1-F6EECF244321}">
                <p14:modId xmlns:p14="http://schemas.microsoft.com/office/powerpoint/2010/main" val="3564292433"/>
              </p:ext>
            </p:extLst>
          </p:nvPr>
        </p:nvGraphicFramePr>
        <p:xfrm>
          <a:off x="6085314" y="1603524"/>
          <a:ext cx="6106686" cy="40711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993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Table</a:t>
            </a:r>
          </a:p>
        </p:txBody>
      </p:sp>
      <p:sp>
        <p:nvSpPr>
          <p:cNvPr id="4" name="Slide Number Placeholder 3"/>
          <p:cNvSpPr>
            <a:spLocks noGrp="1"/>
          </p:cNvSpPr>
          <p:nvPr>
            <p:ph type="sldNum" sz="quarter" idx="12"/>
          </p:nvPr>
        </p:nvSpPr>
        <p:spPr/>
        <p:txBody>
          <a:bodyPr/>
          <a:lstStyle/>
          <a:p>
            <a:r>
              <a:rPr lang="en-IN" dirty="0"/>
              <a:t>9</a:t>
            </a: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778406185"/>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Tree>
    <p:extLst>
      <p:ext uri="{BB962C8B-B14F-4D97-AF65-F5344CB8AC3E}">
        <p14:creationId xmlns:p14="http://schemas.microsoft.com/office/powerpoint/2010/main" val="688656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IN" dirty="0"/>
              <a:t>team</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IN" smtClean="0"/>
              <a:pPr/>
              <a:t>9</a:t>
            </a:fld>
            <a:endParaRPr lang="en-IN" dirty="0"/>
          </a:p>
        </p:txBody>
      </p:sp>
      <p:pic>
        <p:nvPicPr>
          <p:cNvPr id="17" name="Picture Placeholder 16" descr="man posing for picture">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pic>
        <p:nvPicPr>
          <p:cNvPr id="19" name="Picture Placeholder 18" descr="woman posing while texting">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extLst>
              <a:ext uri="{28A0092B-C50C-407E-A947-70E740481C1C}">
                <a14:useLocalDpi xmlns:a14="http://schemas.microsoft.com/office/drawing/2010/main"/>
              </a:ext>
            </a:extLst>
          </a:blip>
          <a:srcRect/>
          <a:stretch>
            <a:fillRect/>
          </a:stretch>
        </p:blipFill>
        <p:spPr/>
      </p:pic>
      <p:pic>
        <p:nvPicPr>
          <p:cNvPr id="21" name="Picture Placeholder 20" descr="man smiling and looking down">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extLst>
              <a:ext uri="{28A0092B-C50C-407E-A947-70E740481C1C}">
                <a14:useLocalDpi xmlns:a14="http://schemas.microsoft.com/office/drawing/2010/main"/>
              </a:ext>
            </a:extLst>
          </a:blip>
          <a:srcRect/>
          <a:stretch>
            <a:fillRect/>
          </a:stretch>
        </p:blipFill>
        <p:spPr/>
      </p:pic>
      <p:pic>
        <p:nvPicPr>
          <p:cNvPr id="23" name="Picture Placeholder 22" descr="woman posing for image">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a:extLst>
              <a:ext uri="{28A0092B-C50C-407E-A947-70E740481C1C}">
                <a14:useLocalDpi xmlns:a14="http://schemas.microsoft.com/office/drawing/2010/main"/>
              </a:ext>
            </a:extLst>
          </a:blip>
          <a:srcRect/>
          <a:stretch>
            <a:fillRect/>
          </a:stretch>
        </p:blipFill>
        <p:spPr/>
      </p:pic>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r>
              <a:rPr lang="en-IN" dirty="0"/>
              <a:t>Lorem ipsum dolor sit amet, consectetuer adipiscing elit. Maecenas porttitor congue massa. Fusce posuere, magna sed pulvinar ultricies, purus lectus malesuada libero, sit amet commodo magna eros quis urna.</a:t>
            </a:r>
          </a:p>
          <a:p>
            <a:endParaRPr lang="en-IN" dirty="0"/>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IN" dirty="0"/>
              <a:t>Alexander Martensson</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r>
              <a:rPr lang="en-IN" dirty="0"/>
              <a:t>Lorem ipsum dolor sit amet, consectetuer adipiscing elit. Maecenas porttitor congue massa. Fusce posuere, magna sed pulvinar ultricies, purus lectus malesuada libero, sit amet commodo magna eros quis urna.</a:t>
            </a:r>
          </a:p>
          <a:p>
            <a:endParaRPr lang="en-IN" dirty="0"/>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IN" dirty="0"/>
              <a:t>Victoria Lindqvist</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r>
              <a:rPr lang="en-IN" dirty="0"/>
              <a:t>Lorem ipsum dolor sit amet, consectetuer adipiscing elit. Maecenas porttitor congue massa. Fusce posuere, magna sed pulvinar ultricies, purus lectus malesuada libero, sit amet commodo magna eros quis urna.</a:t>
            </a:r>
          </a:p>
          <a:p>
            <a:endParaRPr lang="en-IN" dirty="0"/>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IN" dirty="0"/>
              <a:t>Mirjam Nilsson</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r>
              <a:rPr lang="en-IN" dirty="0"/>
              <a:t>Lorem ipsum dolor sit amet, consectetuer adipiscing elit. Maecenas porttitor congue massa. Fusce posuere, magna sed pulvinar ultricies, purus lectus malesuada libero, sit amet commodo magna eros quis urna.</a:t>
            </a:r>
          </a:p>
          <a:p>
            <a:endParaRPr lang="en-IN" dirty="0"/>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IN" dirty="0"/>
              <a:t>Angelica Astrom</a:t>
            </a:r>
          </a:p>
        </p:txBody>
      </p:sp>
    </p:spTree>
    <p:extLst>
      <p:ext uri="{BB962C8B-B14F-4D97-AF65-F5344CB8AC3E}">
        <p14:creationId xmlns:p14="http://schemas.microsoft.com/office/powerpoint/2010/main" val="4356344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4D11C4-B5F9-44C2-913E-1DC5DF7890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D08007-B5F0-4B81-8CE1-43AFAA162CF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FCA88F-1E96-47BA-9B15-D836743B34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765</Words>
  <Application>Microsoft Macintosh PowerPoint</Application>
  <PresentationFormat>Widescreen</PresentationFormat>
  <Paragraphs>125</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Helvetica Oblique</vt:lpstr>
      <vt:lpstr>Tw Cen MT</vt:lpstr>
      <vt:lpstr>Circuit</vt:lpstr>
      <vt:lpstr>Interaction between players under certain environment</vt:lpstr>
      <vt:lpstr>   What does our project address? Why our topic matters?</vt:lpstr>
      <vt:lpstr>What specific tasks that we have completed?</vt:lpstr>
      <vt:lpstr>What interesting results did we find?</vt:lpstr>
      <vt:lpstr>Questions?</vt:lpstr>
      <vt:lpstr>Comparison 02</vt:lpstr>
      <vt:lpstr>Chart</vt:lpstr>
      <vt:lpstr>Table</vt:lpstr>
      <vt:lpstr>team</vt:lpstr>
      <vt:lpstr>Thank you</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 Thai Nguyen</dc:creator>
  <cp:lastModifiedBy/>
  <cp:revision>1</cp:revision>
  <dcterms:created xsi:type="dcterms:W3CDTF">2019-02-27T18:39:02Z</dcterms:created>
  <dcterms:modified xsi:type="dcterms:W3CDTF">2019-02-28T00:46:27Z</dcterms:modified>
</cp:coreProperties>
</file>